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6" r:id="rId3"/>
    <p:sldId id="257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94" d="100"/>
          <a:sy n="94" d="100"/>
        </p:scale>
        <p:origin x="-300" y="-90"/>
      </p:cViewPr>
      <p:guideLst>
        <p:guide orient="horz" pos="2687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93633925" cy="9363392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40C30-E84C-468E-A5CF-350954CBF9EF}" type="datetimeFigureOut">
              <a:rPr lang="en-US" smtClean="0"/>
              <a:pPr/>
              <a:t>2/4/2010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65B8B-DBB7-4065-8CBB-3671516EE0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40C30-E84C-468E-A5CF-350954CBF9EF}" type="datetimeFigureOut">
              <a:rPr lang="en-US" smtClean="0"/>
              <a:pPr/>
              <a:t>2/4/2010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65B8B-DBB7-4065-8CBB-3671516EE0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40C30-E84C-468E-A5CF-350954CBF9EF}" type="datetimeFigureOut">
              <a:rPr lang="en-US" smtClean="0"/>
              <a:pPr/>
              <a:t>2/4/2010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65B8B-DBB7-4065-8CBB-3671516EE0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40C30-E84C-468E-A5CF-350954CBF9EF}" type="datetimeFigureOut">
              <a:rPr lang="en-US" smtClean="0"/>
              <a:pPr/>
              <a:t>2/4/2010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65B8B-DBB7-4065-8CBB-3671516EE0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40C30-E84C-468E-A5CF-350954CBF9EF}" type="datetimeFigureOut">
              <a:rPr lang="en-US" smtClean="0"/>
              <a:pPr/>
              <a:t>2/4/2010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65B8B-DBB7-4065-8CBB-3671516EE0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40C30-E84C-468E-A5CF-350954CBF9EF}" type="datetimeFigureOut">
              <a:rPr lang="en-US" smtClean="0"/>
              <a:pPr/>
              <a:t>2/4/2010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65B8B-DBB7-4065-8CBB-3671516EE0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40C30-E84C-468E-A5CF-350954CBF9EF}" type="datetimeFigureOut">
              <a:rPr lang="en-US" smtClean="0"/>
              <a:pPr/>
              <a:t>2/4/2010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65B8B-DBB7-4065-8CBB-3671516EE0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40C30-E84C-468E-A5CF-350954CBF9EF}" type="datetimeFigureOut">
              <a:rPr lang="en-US" smtClean="0"/>
              <a:pPr/>
              <a:t>2/4/2010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65B8B-DBB7-4065-8CBB-3671516EE0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40C30-E84C-468E-A5CF-350954CBF9EF}" type="datetimeFigureOut">
              <a:rPr lang="en-US" smtClean="0"/>
              <a:pPr/>
              <a:t>2/4/2010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65B8B-DBB7-4065-8CBB-3671516EE0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40C30-E84C-468E-A5CF-350954CBF9EF}" type="datetimeFigureOut">
              <a:rPr lang="en-US" smtClean="0"/>
              <a:pPr/>
              <a:t>2/4/2010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65B8B-DBB7-4065-8CBB-3671516EE0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40C30-E84C-468E-A5CF-350954CBF9EF}" type="datetimeFigureOut">
              <a:rPr lang="en-US" smtClean="0"/>
              <a:pPr/>
              <a:t>2/4/2010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65B8B-DBB7-4065-8CBB-3671516EE0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40C30-E84C-468E-A5CF-350954CBF9EF}" type="datetimeFigureOut">
              <a:rPr lang="en-US" smtClean="0"/>
              <a:pPr/>
              <a:t>2/4/2010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865B8B-DBB7-4065-8CBB-3671516EE0B6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5" descr="InsightLogo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180975" y="114300"/>
            <a:ext cx="676275" cy="718168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Approach for Establishing a  World Class Test Laboratory Practice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</a:rPr>
              <a:t>“Or How to Do It Right The First Time”</a:t>
            </a:r>
            <a:endParaRPr lang="en-US" b="1" dirty="0">
              <a:solidFill>
                <a:srgbClr val="C00000"/>
              </a:solidFill>
            </a:endParaRPr>
          </a:p>
        </p:txBody>
      </p:sp>
      <p:pic>
        <p:nvPicPr>
          <p:cNvPr id="4" name="Picture 5" descr="Insight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33837" y="5374323"/>
            <a:ext cx="1076325" cy="1143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5130482" y="6167120"/>
            <a:ext cx="16594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Insight 1, Inc.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935827" y="5622587"/>
            <a:ext cx="6566170" cy="56423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Sound Testing Science and Technology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412482" y="5107026"/>
            <a:ext cx="5642043" cy="51559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Standard Test Methods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869679" y="4567176"/>
            <a:ext cx="4756826" cy="53988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Infrastructure and Equipment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387197" y="1760747"/>
            <a:ext cx="1692614" cy="110895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Operational  &amp; Management System Process Definitions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105095" y="2859930"/>
            <a:ext cx="2256818" cy="68095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Business Operating Procedures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404704" y="4037019"/>
            <a:ext cx="3706238" cy="53015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Technical Procedures (SOPs &amp; WI’s)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35444" y="3531180"/>
            <a:ext cx="2986392" cy="505838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Quality Assurance, Controls &amp; Metrology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1" name="Right Brace 10"/>
          <p:cNvSpPr/>
          <p:nvPr/>
        </p:nvSpPr>
        <p:spPr>
          <a:xfrm>
            <a:off x="6809385" y="1682924"/>
            <a:ext cx="301363" cy="1819073"/>
          </a:xfrm>
          <a:prstGeom prst="righ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7169308" y="2393044"/>
            <a:ext cx="180107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Frequently Missing</a:t>
            </a:r>
            <a:endParaRPr lang="en-US" sz="16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1334607" y="369651"/>
            <a:ext cx="66095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The Elements of  a Test Laboratory  System </a:t>
            </a:r>
            <a:endParaRPr lang="en-US" sz="2800" b="1" dirty="0"/>
          </a:p>
        </p:txBody>
      </p:sp>
      <p:sp>
        <p:nvSpPr>
          <p:cNvPr id="14" name="Right Brace 13"/>
          <p:cNvSpPr/>
          <p:nvPr/>
        </p:nvSpPr>
        <p:spPr>
          <a:xfrm>
            <a:off x="6867749" y="3536003"/>
            <a:ext cx="155643" cy="491247"/>
          </a:xfrm>
          <a:prstGeom prst="righ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7159581" y="3429000"/>
            <a:ext cx="210685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1" dirty="0" smtClean="0"/>
              <a:t>Sometimes Missing or </a:t>
            </a:r>
          </a:p>
          <a:p>
            <a:pPr algn="ctr"/>
            <a:r>
              <a:rPr lang="en-US" sz="1600" b="1" dirty="0" smtClean="0"/>
              <a:t>Not Integrated Well</a:t>
            </a:r>
            <a:endParaRPr lang="en-US" sz="1600" b="1" dirty="0"/>
          </a:p>
        </p:txBody>
      </p:sp>
      <p:sp>
        <p:nvSpPr>
          <p:cNvPr id="16" name="Rectangle 15"/>
          <p:cNvSpPr/>
          <p:nvPr/>
        </p:nvSpPr>
        <p:spPr>
          <a:xfrm>
            <a:off x="350195" y="1682884"/>
            <a:ext cx="1147865" cy="3929975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/>
              <a:t>Document</a:t>
            </a:r>
          </a:p>
          <a:p>
            <a:pPr algn="ctr"/>
            <a:r>
              <a:rPr lang="en-US" sz="1600" b="1" dirty="0" smtClean="0"/>
              <a:t>Mgt &amp; Control  System</a:t>
            </a:r>
            <a:endParaRPr lang="en-US" sz="1600" b="1" dirty="0"/>
          </a:p>
        </p:txBody>
      </p:sp>
      <p:cxnSp>
        <p:nvCxnSpPr>
          <p:cNvPr id="18" name="Straight Arrow Connector 17"/>
          <p:cNvCxnSpPr>
            <a:stCxn id="7" idx="1"/>
          </p:cNvCxnSpPr>
          <p:nvPr/>
        </p:nvCxnSpPr>
        <p:spPr>
          <a:xfrm rot="10800000">
            <a:off x="1498061" y="2305456"/>
            <a:ext cx="2889137" cy="9769"/>
          </a:xfrm>
          <a:prstGeom prst="straightConnector1">
            <a:avLst/>
          </a:prstGeom>
          <a:ln w="38100"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2033091" y="2033084"/>
            <a:ext cx="197618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chemeClr val="accent1">
                    <a:lumMod val="75000"/>
                  </a:schemeClr>
                </a:solidFill>
              </a:rPr>
              <a:t>Process Maps/Diagrams</a:t>
            </a:r>
            <a:endParaRPr lang="en-US" sz="1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22" name="Straight Arrow Connector 21"/>
          <p:cNvCxnSpPr>
            <a:stCxn id="8" idx="1"/>
          </p:cNvCxnSpPr>
          <p:nvPr/>
        </p:nvCxnSpPr>
        <p:spPr>
          <a:xfrm rot="10800000">
            <a:off x="1459149" y="3200401"/>
            <a:ext cx="2645946" cy="9"/>
          </a:xfrm>
          <a:prstGeom prst="straightConnector1">
            <a:avLst/>
          </a:prstGeom>
          <a:ln w="38100"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2033091" y="2497702"/>
            <a:ext cx="1082989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1400" b="1" dirty="0" smtClean="0">
                <a:solidFill>
                  <a:schemeClr val="accent1">
                    <a:lumMod val="75000"/>
                  </a:schemeClr>
                </a:solidFill>
              </a:rPr>
              <a:t>Procedures</a:t>
            </a:r>
          </a:p>
          <a:p>
            <a:pPr>
              <a:buFont typeface="Arial" pitchFamily="34" charset="0"/>
              <a:buChar char="•"/>
            </a:pPr>
            <a:r>
              <a:rPr lang="en-US" sz="1400" b="1" dirty="0" smtClean="0">
                <a:solidFill>
                  <a:schemeClr val="accent1">
                    <a:lumMod val="75000"/>
                  </a:schemeClr>
                </a:solidFill>
              </a:rPr>
              <a:t>Forms</a:t>
            </a:r>
          </a:p>
          <a:p>
            <a:pPr>
              <a:buFont typeface="Arial" pitchFamily="34" charset="0"/>
              <a:buChar char="•"/>
            </a:pPr>
            <a:r>
              <a:rPr lang="en-US" sz="1400" b="1" dirty="0" smtClean="0">
                <a:solidFill>
                  <a:schemeClr val="accent1">
                    <a:lumMod val="75000"/>
                  </a:schemeClr>
                </a:solidFill>
              </a:rPr>
              <a:t>Templates</a:t>
            </a:r>
          </a:p>
          <a:p>
            <a:pPr>
              <a:buFont typeface="Arial" pitchFamily="34" charset="0"/>
              <a:buChar char="•"/>
            </a:pPr>
            <a:r>
              <a:rPr lang="en-US" sz="1400" b="1" dirty="0" smtClean="0">
                <a:solidFill>
                  <a:schemeClr val="accent1">
                    <a:lumMod val="75000"/>
                  </a:schemeClr>
                </a:solidFill>
              </a:rPr>
              <a:t>Records</a:t>
            </a:r>
            <a:endParaRPr lang="en-US" sz="1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24" name="Straight Arrow Connector 23"/>
          <p:cNvCxnSpPr>
            <a:stCxn id="10" idx="1"/>
          </p:cNvCxnSpPr>
          <p:nvPr/>
        </p:nvCxnSpPr>
        <p:spPr>
          <a:xfrm rot="10800000">
            <a:off x="1478604" y="3784061"/>
            <a:ext cx="2256840" cy="39"/>
          </a:xfrm>
          <a:prstGeom prst="straightConnector1">
            <a:avLst/>
          </a:prstGeom>
          <a:ln w="38100"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2033091" y="3497096"/>
            <a:ext cx="1402948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1400" b="1" dirty="0" smtClean="0">
                <a:solidFill>
                  <a:schemeClr val="accent1">
                    <a:lumMod val="75000"/>
                  </a:schemeClr>
                </a:solidFill>
              </a:rPr>
              <a:t>Quality Manual</a:t>
            </a:r>
          </a:p>
          <a:p>
            <a:pPr>
              <a:buFont typeface="Arial" pitchFamily="34" charset="0"/>
              <a:buChar char="•"/>
            </a:pPr>
            <a:r>
              <a:rPr lang="en-US" sz="1400" b="1" dirty="0" smtClean="0">
                <a:solidFill>
                  <a:schemeClr val="accent1">
                    <a:lumMod val="75000"/>
                  </a:schemeClr>
                </a:solidFill>
              </a:rPr>
              <a:t>Methods</a:t>
            </a:r>
          </a:p>
          <a:p>
            <a:pPr>
              <a:buFont typeface="Arial" pitchFamily="34" charset="0"/>
              <a:buChar char="•"/>
            </a:pPr>
            <a:r>
              <a:rPr lang="en-US" sz="1400" b="1" dirty="0" smtClean="0">
                <a:solidFill>
                  <a:schemeClr val="accent1">
                    <a:lumMod val="75000"/>
                  </a:schemeClr>
                </a:solidFill>
              </a:rPr>
              <a:t>Records</a:t>
            </a:r>
            <a:endParaRPr lang="en-US" sz="1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33" name="Straight Arrow Connector 32"/>
          <p:cNvCxnSpPr/>
          <p:nvPr/>
        </p:nvCxnSpPr>
        <p:spPr>
          <a:xfrm rot="10800000">
            <a:off x="1478605" y="4328809"/>
            <a:ext cx="1935829" cy="9768"/>
          </a:xfrm>
          <a:prstGeom prst="straightConnector1">
            <a:avLst/>
          </a:prstGeom>
          <a:ln w="38100"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1673167" y="4066162"/>
            <a:ext cx="108949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1400" b="1" dirty="0" smtClean="0">
                <a:solidFill>
                  <a:schemeClr val="accent1">
                    <a:lumMod val="75000"/>
                  </a:schemeClr>
                </a:solidFill>
              </a:rPr>
              <a:t>SOPs</a:t>
            </a:r>
          </a:p>
          <a:p>
            <a:pPr>
              <a:buFont typeface="Arial" pitchFamily="34" charset="0"/>
              <a:buChar char="•"/>
            </a:pPr>
            <a:r>
              <a:rPr lang="en-US" sz="1400" b="1" dirty="0" smtClean="0">
                <a:solidFill>
                  <a:schemeClr val="accent1">
                    <a:lumMod val="75000"/>
                  </a:schemeClr>
                </a:solidFill>
              </a:rPr>
              <a:t>WIs</a:t>
            </a:r>
          </a:p>
          <a:p>
            <a:pPr>
              <a:buFont typeface="Arial" pitchFamily="34" charset="0"/>
              <a:buChar char="•"/>
            </a:pPr>
            <a:r>
              <a:rPr lang="en-US" sz="1400" b="1" dirty="0" smtClean="0">
                <a:solidFill>
                  <a:schemeClr val="accent1">
                    <a:lumMod val="75000"/>
                  </a:schemeClr>
                </a:solidFill>
              </a:rPr>
              <a:t>Data</a:t>
            </a:r>
          </a:p>
          <a:p>
            <a:pPr>
              <a:buFont typeface="Arial" pitchFamily="34" charset="0"/>
              <a:buChar char="•"/>
            </a:pPr>
            <a:r>
              <a:rPr lang="en-US" sz="1400" b="1" dirty="0" smtClean="0">
                <a:solidFill>
                  <a:schemeClr val="accent1">
                    <a:lumMod val="75000"/>
                  </a:schemeClr>
                </a:solidFill>
              </a:rPr>
              <a:t>Results</a:t>
            </a:r>
            <a:endParaRPr lang="en-US" sz="1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39" name="Straight Arrow Connector 38"/>
          <p:cNvCxnSpPr>
            <a:stCxn id="5" idx="1"/>
          </p:cNvCxnSpPr>
          <p:nvPr/>
        </p:nvCxnSpPr>
        <p:spPr>
          <a:xfrm rot="10800000">
            <a:off x="1468878" y="5359941"/>
            <a:ext cx="943605" cy="4885"/>
          </a:xfrm>
          <a:prstGeom prst="straightConnector1">
            <a:avLst/>
          </a:prstGeom>
          <a:ln w="38100"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1536980" y="5107021"/>
            <a:ext cx="85350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chemeClr val="accent1">
                    <a:lumMod val="75000"/>
                  </a:schemeClr>
                </a:solidFill>
              </a:rPr>
              <a:t>STD Test</a:t>
            </a:r>
          </a:p>
          <a:p>
            <a:r>
              <a:rPr lang="en-US" sz="1400" b="1" dirty="0" smtClean="0">
                <a:solidFill>
                  <a:schemeClr val="accent1">
                    <a:lumMod val="75000"/>
                  </a:schemeClr>
                </a:solidFill>
              </a:rPr>
              <a:t>Methods</a:t>
            </a:r>
            <a:endParaRPr lang="en-US" sz="14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65761" y="1595336"/>
            <a:ext cx="2996119" cy="30155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Phase 1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073940" y="2816158"/>
            <a:ext cx="2996119" cy="30155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Phase 2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5184842" y="4207213"/>
            <a:ext cx="2996119" cy="30155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Phase 3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924127" y="2033080"/>
            <a:ext cx="217694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Science</a:t>
            </a:r>
          </a:p>
          <a:p>
            <a:pPr>
              <a:buFont typeface="Arial" pitchFamily="34" charset="0"/>
              <a:buChar char="•"/>
            </a:pP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Methods/Standards</a:t>
            </a:r>
          </a:p>
          <a:p>
            <a:pPr>
              <a:buFont typeface="Arial" pitchFamily="34" charset="0"/>
              <a:buChar char="•"/>
            </a:pP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Infrastructure</a:t>
            </a:r>
          </a:p>
          <a:p>
            <a:pPr>
              <a:buFont typeface="Arial" pitchFamily="34" charset="0"/>
              <a:buChar char="•"/>
            </a:pPr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239311" y="3190672"/>
            <a:ext cx="370127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Technical Procedures</a:t>
            </a:r>
          </a:p>
          <a:p>
            <a:pPr>
              <a:buFont typeface="Arial" pitchFamily="34" charset="0"/>
              <a:buChar char="•"/>
            </a:pP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Quality Manual</a:t>
            </a:r>
          </a:p>
          <a:p>
            <a:pPr>
              <a:buFont typeface="Arial" pitchFamily="34" charset="0"/>
              <a:buChar char="•"/>
            </a:pP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Quality Assurance/Control Methods</a:t>
            </a:r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428034" y="4630366"/>
            <a:ext cx="339894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Enterprise Process Definitions</a:t>
            </a:r>
          </a:p>
          <a:p>
            <a:pPr>
              <a:buFont typeface="Arial" pitchFamily="34" charset="0"/>
              <a:buChar char="•"/>
            </a:pP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Business Operational Procedures</a:t>
            </a:r>
          </a:p>
          <a:p>
            <a:pPr>
              <a:buFont typeface="Arial" pitchFamily="34" charset="0"/>
              <a:buChar char="•"/>
            </a:pP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Business Systems</a:t>
            </a:r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134007" y="204281"/>
            <a:ext cx="701865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Phases for Developing a Laboratory Capability</a:t>
            </a:r>
            <a:endParaRPr lang="en-US" sz="2800" b="1" dirty="0"/>
          </a:p>
        </p:txBody>
      </p:sp>
      <p:cxnSp>
        <p:nvCxnSpPr>
          <p:cNvPr id="12" name="Straight Arrow Connector 11"/>
          <p:cNvCxnSpPr/>
          <p:nvPr/>
        </p:nvCxnSpPr>
        <p:spPr>
          <a:xfrm rot="5400000">
            <a:off x="3118510" y="4635229"/>
            <a:ext cx="884424" cy="795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3219855" y="5175115"/>
            <a:ext cx="6566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Train</a:t>
            </a:r>
            <a:endParaRPr lang="en-US" b="1" dirty="0">
              <a:solidFill>
                <a:srgbClr val="C00000"/>
              </a:solidFill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 rot="5400000">
            <a:off x="5871439" y="5948784"/>
            <a:ext cx="884424" cy="795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5972784" y="6488670"/>
            <a:ext cx="6566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Train</a:t>
            </a:r>
            <a:endParaRPr lang="en-US" b="1" dirty="0">
              <a:solidFill>
                <a:srgbClr val="C00000"/>
              </a:solidFill>
            </a:endParaRPr>
          </a:p>
        </p:txBody>
      </p:sp>
      <p:cxnSp>
        <p:nvCxnSpPr>
          <p:cNvPr id="17" name="Straight Arrow Connector 16"/>
          <p:cNvCxnSpPr/>
          <p:nvPr/>
        </p:nvCxnSpPr>
        <p:spPr>
          <a:xfrm rot="5400000">
            <a:off x="3994001" y="4635230"/>
            <a:ext cx="884424" cy="795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4071515" y="5194572"/>
            <a:ext cx="9620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Validate</a:t>
            </a:r>
            <a:endParaRPr lang="en-US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61485" y="1789890"/>
            <a:ext cx="1488332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Develop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762660" y="1789890"/>
            <a:ext cx="1488332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Implement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4863835" y="1789890"/>
            <a:ext cx="1488332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Validate/</a:t>
            </a:r>
          </a:p>
          <a:p>
            <a:pPr algn="ctr"/>
            <a:r>
              <a:rPr lang="en-US" dirty="0" smtClean="0"/>
              <a:t>Verify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965009" y="1789890"/>
            <a:ext cx="1488332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Train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702346" y="3715967"/>
            <a:ext cx="1488332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Operate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847290" y="3715967"/>
            <a:ext cx="1488332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Monitor/</a:t>
            </a:r>
          </a:p>
          <a:p>
            <a:pPr algn="ctr"/>
            <a:r>
              <a:rPr lang="en-US" dirty="0" smtClean="0"/>
              <a:t>Measure/</a:t>
            </a:r>
            <a:br>
              <a:rPr lang="en-US" dirty="0" smtClean="0"/>
            </a:br>
            <a:r>
              <a:rPr lang="en-US" dirty="0" smtClean="0"/>
              <a:t>Audit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6050608" y="3715967"/>
            <a:ext cx="1488332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Improve</a:t>
            </a:r>
            <a:endParaRPr lang="en-US" dirty="0"/>
          </a:p>
        </p:txBody>
      </p:sp>
      <p:cxnSp>
        <p:nvCxnSpPr>
          <p:cNvPr id="12" name="Straight Arrow Connector 11"/>
          <p:cNvCxnSpPr>
            <a:stCxn id="4" idx="3"/>
            <a:endCxn id="5" idx="1"/>
          </p:cNvCxnSpPr>
          <p:nvPr/>
        </p:nvCxnSpPr>
        <p:spPr>
          <a:xfrm>
            <a:off x="2149817" y="2247090"/>
            <a:ext cx="612843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4265578" y="2295728"/>
            <a:ext cx="612843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6376480" y="2266545"/>
            <a:ext cx="612843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8" idx="3"/>
            <a:endCxn id="9" idx="1"/>
          </p:cNvCxnSpPr>
          <p:nvPr/>
        </p:nvCxnSpPr>
        <p:spPr>
          <a:xfrm>
            <a:off x="3190678" y="4173167"/>
            <a:ext cx="656612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9" idx="3"/>
            <a:endCxn id="10" idx="1"/>
          </p:cNvCxnSpPr>
          <p:nvPr/>
        </p:nvCxnSpPr>
        <p:spPr>
          <a:xfrm>
            <a:off x="5335622" y="4173167"/>
            <a:ext cx="714986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Elbow Connector 28"/>
          <p:cNvCxnSpPr>
            <a:stCxn id="7" idx="3"/>
            <a:endCxn id="8" idx="1"/>
          </p:cNvCxnSpPr>
          <p:nvPr/>
        </p:nvCxnSpPr>
        <p:spPr>
          <a:xfrm flipH="1">
            <a:off x="1702346" y="2247090"/>
            <a:ext cx="6750995" cy="1926077"/>
          </a:xfrm>
          <a:prstGeom prst="bentConnector5">
            <a:avLst>
              <a:gd name="adj1" fmla="val -3386"/>
              <a:gd name="adj2" fmla="val 50000"/>
              <a:gd name="adj3" fmla="val 106124"/>
            </a:avLst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hape 35"/>
          <p:cNvCxnSpPr>
            <a:stCxn id="10" idx="3"/>
            <a:endCxn id="4" idx="1"/>
          </p:cNvCxnSpPr>
          <p:nvPr/>
        </p:nvCxnSpPr>
        <p:spPr>
          <a:xfrm flipH="1" flipV="1">
            <a:off x="661485" y="2247090"/>
            <a:ext cx="6877455" cy="1926077"/>
          </a:xfrm>
          <a:prstGeom prst="bentConnector5">
            <a:avLst>
              <a:gd name="adj1" fmla="val -3324"/>
              <a:gd name="adj2" fmla="val -80303"/>
              <a:gd name="adj3" fmla="val 103324"/>
            </a:avLst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1955931" y="350196"/>
            <a:ext cx="509248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The  Process Cycle of Success</a:t>
            </a:r>
            <a:endParaRPr lang="en-US" sz="32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38100">
          <a:tailEnd type="stealth" w="med" len="lg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</TotalTime>
  <Words>145</Words>
  <Application>Microsoft Office PowerPoint</Application>
  <PresentationFormat>On-screen Show (4:3)</PresentationFormat>
  <Paragraphs>56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Approach for Establishing a  World Class Test Laboratory Practice</vt:lpstr>
      <vt:lpstr>Slide 2</vt:lpstr>
      <vt:lpstr>Slide 3</vt:lpstr>
      <vt:lpstr>Slide 4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HP Authorized Customer</dc:creator>
  <cp:lastModifiedBy>HP Authorized Customer</cp:lastModifiedBy>
  <cp:revision>19</cp:revision>
  <dcterms:created xsi:type="dcterms:W3CDTF">2009-07-17T17:15:26Z</dcterms:created>
  <dcterms:modified xsi:type="dcterms:W3CDTF">2010-02-04T11:09:51Z</dcterms:modified>
</cp:coreProperties>
</file>